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1" r:id="rId4"/>
    <p:sldId id="258" r:id="rId5"/>
    <p:sldId id="259" r:id="rId6"/>
    <p:sldId id="260" r:id="rId7"/>
    <p:sldId id="261" r:id="rId8"/>
    <p:sldId id="282" r:id="rId9"/>
    <p:sldId id="262" r:id="rId10"/>
    <p:sldId id="283" r:id="rId11"/>
    <p:sldId id="284" r:id="rId12"/>
    <p:sldId id="263" r:id="rId13"/>
    <p:sldId id="264" r:id="rId14"/>
    <p:sldId id="265" r:id="rId15"/>
    <p:sldId id="266" r:id="rId16"/>
    <p:sldId id="267" r:id="rId17"/>
    <p:sldId id="293" r:id="rId18"/>
    <p:sldId id="294" r:id="rId19"/>
    <p:sldId id="268" r:id="rId20"/>
    <p:sldId id="269" r:id="rId21"/>
    <p:sldId id="285" r:id="rId22"/>
    <p:sldId id="286" r:id="rId23"/>
    <p:sldId id="287" r:id="rId24"/>
    <p:sldId id="288" r:id="rId25"/>
    <p:sldId id="289" r:id="rId26"/>
    <p:sldId id="270" r:id="rId27"/>
    <p:sldId id="290" r:id="rId28"/>
    <p:sldId id="291" r:id="rId29"/>
    <p:sldId id="271" r:id="rId30"/>
    <p:sldId id="292" r:id="rId31"/>
    <p:sldId id="272" r:id="rId32"/>
    <p:sldId id="273" r:id="rId33"/>
    <p:sldId id="274" r:id="rId34"/>
    <p:sldId id="275" r:id="rId35"/>
    <p:sldId id="276" r:id="rId36"/>
    <p:sldId id="277" r:id="rId37"/>
    <p:sldId id="278" r:id="rId38"/>
    <p:sldId id="279" r:id="rId39"/>
    <p:sldId id="280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9" autoAdjust="0"/>
    <p:restoredTop sz="94660"/>
  </p:normalViewPr>
  <p:slideViewPr>
    <p:cSldViewPr>
      <p:cViewPr>
        <p:scale>
          <a:sx n="66" d="100"/>
          <a:sy n="66" d="100"/>
        </p:scale>
        <p:origin x="-149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CE32E34-125C-4CB6-8FB0-54613736030C}" type="datetimeFigureOut">
              <a:rPr lang="fr-CA" smtClean="0"/>
              <a:pPr/>
              <a:t>2013-11-27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60BFAA-596A-40F0-8DBA-7794F710D5D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2E34-125C-4CB6-8FB0-54613736030C}" type="datetimeFigureOut">
              <a:rPr lang="fr-CA" smtClean="0"/>
              <a:pPr/>
              <a:t>2013-11-27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BFAA-596A-40F0-8DBA-7794F710D5D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CE32E34-125C-4CB6-8FB0-54613736030C}" type="datetimeFigureOut">
              <a:rPr lang="fr-CA" smtClean="0"/>
              <a:pPr/>
              <a:t>2013-11-27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160BFAA-596A-40F0-8DBA-7794F710D5D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2E34-125C-4CB6-8FB0-54613736030C}" type="datetimeFigureOut">
              <a:rPr lang="fr-CA" smtClean="0"/>
              <a:pPr/>
              <a:t>2013-11-27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60BFAA-596A-40F0-8DBA-7794F710D5D8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2E34-125C-4CB6-8FB0-54613736030C}" type="datetimeFigureOut">
              <a:rPr lang="fr-CA" smtClean="0"/>
              <a:pPr/>
              <a:t>2013-11-27</a:t>
            </a:fld>
            <a:endParaRPr lang="fr-CA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160BFAA-596A-40F0-8DBA-7794F710D5D8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E32E34-125C-4CB6-8FB0-54613736030C}" type="datetimeFigureOut">
              <a:rPr lang="fr-CA" smtClean="0"/>
              <a:pPr/>
              <a:t>2013-11-27</a:t>
            </a:fld>
            <a:endParaRPr lang="fr-CA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60BFAA-596A-40F0-8DBA-7794F710D5D8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E32E34-125C-4CB6-8FB0-54613736030C}" type="datetimeFigureOut">
              <a:rPr lang="fr-CA" smtClean="0"/>
              <a:pPr/>
              <a:t>2013-11-27</a:t>
            </a:fld>
            <a:endParaRPr lang="fr-CA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60BFAA-596A-40F0-8DBA-7794F710D5D8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CA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2E34-125C-4CB6-8FB0-54613736030C}" type="datetimeFigureOut">
              <a:rPr lang="fr-CA" smtClean="0"/>
              <a:pPr/>
              <a:t>2013-11-27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60BFAA-596A-40F0-8DBA-7794F710D5D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2E34-125C-4CB6-8FB0-54613736030C}" type="datetimeFigureOut">
              <a:rPr lang="fr-CA" smtClean="0"/>
              <a:pPr/>
              <a:t>2013-11-27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60BFAA-596A-40F0-8DBA-7794F710D5D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2E34-125C-4CB6-8FB0-54613736030C}" type="datetimeFigureOut">
              <a:rPr lang="fr-CA" smtClean="0"/>
              <a:pPr/>
              <a:t>2013-11-27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60BFAA-596A-40F0-8DBA-7794F710D5D8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CE32E34-125C-4CB6-8FB0-54613736030C}" type="datetimeFigureOut">
              <a:rPr lang="fr-CA" smtClean="0"/>
              <a:pPr/>
              <a:t>2013-11-27</a:t>
            </a:fld>
            <a:endParaRPr lang="fr-CA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160BFAA-596A-40F0-8DBA-7794F710D5D8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CE32E34-125C-4CB6-8FB0-54613736030C}" type="datetimeFigureOut">
              <a:rPr lang="fr-CA" smtClean="0"/>
              <a:pPr/>
              <a:t>2013-11-27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60BFAA-596A-40F0-8DBA-7794F710D5D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5656" y="1772816"/>
            <a:ext cx="6477000" cy="926232"/>
          </a:xfrm>
        </p:spPr>
        <p:txBody>
          <a:bodyPr>
            <a:noAutofit/>
          </a:bodyPr>
          <a:lstStyle/>
          <a:p>
            <a:pPr algn="ctr"/>
            <a:r>
              <a:rPr lang="fr-CA" sz="6000" dirty="0" smtClean="0"/>
              <a:t>Phrases pour articuler </a:t>
            </a:r>
            <a:endParaRPr lang="fr-CA" sz="6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Novembre 2013</a:t>
            </a:r>
            <a:endParaRPr lang="fr-CA" dirty="0"/>
          </a:p>
        </p:txBody>
      </p:sp>
      <p:pic>
        <p:nvPicPr>
          <p:cNvPr id="1027" name="Picture 3" descr="C:\Users\Katia\AppData\Local\Microsoft\Windows\Temporary Internet Files\Content.IE5\KD53J2JG\MC90044067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996952"/>
            <a:ext cx="2742857" cy="2742857"/>
          </a:xfrm>
          <a:prstGeom prst="rect">
            <a:avLst/>
          </a:prstGeom>
          <a:noFill/>
        </p:spPr>
      </p:pic>
      <p:pic>
        <p:nvPicPr>
          <p:cNvPr id="1028" name="Picture 4" descr="C:\Users\Katia\AppData\Local\Microsoft\Windows\Temporary Internet Files\Content.IE5\UZP3IN07\MC90044067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996952"/>
            <a:ext cx="2742857" cy="2742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T’embrasser t’embarrasse mais tu ne t’embarrasses pas d’embrasser !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3284984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Ta craie trace des traces de craie et dégraisse des traces de crasse.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636912"/>
            <a:ext cx="8153400" cy="2664296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Bruno bêche avec une brunette, Benoit bine. Bruno bine Benoit bêche à la pêche.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996952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Chaque slip choc est chic, chaque slip chic choque en choc.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604448" cy="3096344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Christopher le cristallins cri des cricris qui crissent ,croissent et crispent.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780928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Des dons dodus de dix dents de dedans dont deux dues de demain.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56992"/>
            <a:ext cx="8153400" cy="144016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Le poivre fait fièvre au pauvre Pierre et la poire fait peur à la pauvre pieuvre.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140968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Dans l’expectative de respect, j’accepte vos excuses mais j’excepte l’explication.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56992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Brique et flatte la bique, latte et frite la blatte.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Enfile le fil et file en ville filer la fille effilée.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Si la vache arrache et mâche, sache que ca gâche la mâche. 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123728" y="476672"/>
            <a:ext cx="4824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b="1" dirty="0" smtClean="0"/>
              <a:t>Exemple</a:t>
            </a:r>
            <a:r>
              <a:rPr lang="fr-CA" sz="2800" dirty="0" smtClean="0"/>
              <a:t> </a:t>
            </a:r>
            <a:endParaRPr lang="fr-CA" sz="2800" dirty="0"/>
          </a:p>
        </p:txBody>
      </p:sp>
      <p:sp>
        <p:nvSpPr>
          <p:cNvPr id="4" name="Ellipse 3"/>
          <p:cNvSpPr/>
          <p:nvPr/>
        </p:nvSpPr>
        <p:spPr>
          <a:xfrm>
            <a:off x="2555776" y="2132856"/>
            <a:ext cx="1512168" cy="792088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5364088" y="2204864"/>
            <a:ext cx="1368152" cy="72008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1187624" y="3068960"/>
            <a:ext cx="1440160" cy="792088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3419872" y="3140968"/>
            <a:ext cx="1368152" cy="72008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971600" y="4005064"/>
            <a:ext cx="1512168" cy="792088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3995936" y="4005064"/>
            <a:ext cx="1440160" cy="792088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Bulle ronde 12"/>
          <p:cNvSpPr/>
          <p:nvPr/>
        </p:nvSpPr>
        <p:spPr>
          <a:xfrm>
            <a:off x="6300192" y="4077072"/>
            <a:ext cx="2376264" cy="187220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ZoneTexte 13"/>
          <p:cNvSpPr txBox="1"/>
          <p:nvPr/>
        </p:nvSpPr>
        <p:spPr>
          <a:xfrm>
            <a:off x="6732240" y="4365104"/>
            <a:ext cx="2195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smtClean="0"/>
              <a:t>Dire et répéter</a:t>
            </a:r>
            <a:endParaRPr lang="fr-CA" sz="36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924944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Kiki la cocotte coquette quitte Coco le coq coquet.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429000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Dans l’abri côtier, un abricot de l’abricotier cote moins qu’un abricotier non côtier à l’abri.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992" y="3356992"/>
            <a:ext cx="9073008" cy="1368152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Quand la cathédrale se </a:t>
            </a:r>
            <a:r>
              <a:rPr lang="fr-CA" sz="6000" b="1" dirty="0" err="1" smtClean="0">
                <a:latin typeface="Times New Roman" pitchFamily="18" charset="0"/>
                <a:cs typeface="Times New Roman" pitchFamily="18" charset="0"/>
              </a:rPr>
              <a:t>décathédralisera</a:t>
            </a:r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CA" sz="6000" b="1" dirty="0" err="1" smtClean="0">
                <a:latin typeface="Times New Roman" pitchFamily="18" charset="0"/>
                <a:cs typeface="Times New Roman" pitchFamily="18" charset="0"/>
              </a:rPr>
              <a:t>t-elle</a:t>
            </a:r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 ? Et quand elle se </a:t>
            </a:r>
            <a:r>
              <a:rPr lang="fr-CA" sz="6000" b="1" dirty="0" err="1" smtClean="0">
                <a:latin typeface="Times New Roman" pitchFamily="18" charset="0"/>
                <a:cs typeface="Times New Roman" pitchFamily="18" charset="0"/>
              </a:rPr>
              <a:t>décathédralisera,comment</a:t>
            </a:r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fr-CA" sz="6000" b="1" dirty="0" err="1" smtClean="0">
                <a:latin typeface="Times New Roman" pitchFamily="18" charset="0"/>
                <a:cs typeface="Times New Roman" pitchFamily="18" charset="0"/>
              </a:rPr>
              <a:t>recathédralisera</a:t>
            </a:r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CA" sz="6000" b="1" dirty="0" err="1" smtClean="0">
                <a:latin typeface="Times New Roman" pitchFamily="18" charset="0"/>
                <a:cs typeface="Times New Roman" pitchFamily="18" charset="0"/>
              </a:rPr>
              <a:t>t-on</a:t>
            </a:r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153400" cy="252028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Charlène achète ses  échalote, Charlotte châle, Charlotte achète laine, Charlène lotte.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780928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Le hibou niche où ? Le hibou niche là. Où est la niche du hibou ? Là où le hibou niche.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Faut qu’on chlore les flocons du folklore et qu’on fore le folklore du faucon.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429000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Cocorico coco cocu coq rit. Coq au riz cuit, coco cocu rit. Coco cuit au curry, haricots coco bon appétit.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429000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Les cordonniers coopèrent à l’accord de coordination.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56992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Les crocus croissent, le corbeau croasse, le crapaud coasse.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De Lima au Mali, Émile, l’amie du lamas, lime les lames et Émilie lit et lis le lilas au lit.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299695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fr-CA" sz="6700" b="1" dirty="0" smtClean="0">
                <a:latin typeface="Times New Roman" pitchFamily="18" charset="0"/>
                <a:cs typeface="Times New Roman" pitchFamily="18" charset="0"/>
              </a:rPr>
              <a:t>Un dragueur drastique braque en dragster.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789040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J’ai cru casser assez de crustacés crus et qu’il y avait assez de crustacés crus cassés et tassés dans la tasse écrue.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Huit huissiers huileux hument huit huitres huilées.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676456" cy="1152128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Le mince prince se pince et se rince les pinces.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Dans la rue le rat rit dans le riz le rat se rue le rat se noie.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284984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La mousse rousse pousse. La douce rousse tousse et pousse le pouce.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573016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Un chasseur sans échasse à plus de chance de chasser un chamois qu’un chasseur sur ses échasses de chasser un chameau.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Si sans six cent serait cent, six cent six sans six serait six cent.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924944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Tu tues ton tonton à t’entêter à tâtons, à tant téter ta tata.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064896" cy="2088232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Chaussons nos chaussettes chaudes et chaussez chauds chaussons.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153400" cy="1872208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Donne donc du dos dodu de dodu dindon ! Et Didon dîna dit-on. Dindon du dos dodu d’un doux dodu dindon du bouts.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6864" cy="2520280"/>
          </a:xfrm>
        </p:spPr>
        <p:txBody>
          <a:bodyPr>
            <a:normAutofit/>
          </a:bodyPr>
          <a:lstStyle/>
          <a:p>
            <a:r>
              <a:rPr lang="fr-CA" sz="6700" b="1" dirty="0" smtClean="0">
                <a:latin typeface="Times New Roman" pitchFamily="18" charset="0"/>
                <a:cs typeface="Times New Roman" pitchFamily="18" charset="0"/>
              </a:rPr>
              <a:t>La vache se fâche. La bâche se tache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3" name="Croix 2"/>
          <p:cNvSpPr/>
          <p:nvPr/>
        </p:nvSpPr>
        <p:spPr>
          <a:xfrm>
            <a:off x="7524328" y="4869160"/>
            <a:ext cx="720080" cy="72008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996952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J’avais lu et j’avais Lisa qui javellisait le javelot.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153400" cy="4968552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Les mémés mettent des pépettes mais les pépés pètent ou bien les mémés pètent mais les pépés mettent des pépettes ?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284984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La Péloponnésienne plaît à Paul. Elle épile pull et sans pull, le pâle Paul pèle au pôle.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924944"/>
            <a:ext cx="8153400" cy="2016224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La belle poubelle est pleine de beaux poulpes bleus.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996952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Cent souriceaux sots sans seaux sourient à cent souris.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Ces six skis-ci sont si sciés qu’on ne sais s’ils sont six.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3068960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L’arabe Ali est mort au lit. Moralité : Maure Ali, t’es mots alité. 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Ma sœur est maire, mon père est frère, ma mère est sœur, mon frère est masseur.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Le bon Jean et nous, tombons en enjambant les bons jambons.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Son chat Sasha chante sa chansons sans son.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2492896"/>
            <a:ext cx="7272808" cy="2376264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Hache trente fraiches et franches tranches d’orange.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Un chasseur sachant chasser doit savoir chasser sans son chien.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Jonché sur son chien, son chat chante sa chanson.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Chaque chouette chic choque chaque chapon chaste.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140968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Tâche de mâcher ta mâche sans cracher ou lâche ce crachat sans tacher.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140968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Chaussons nos chaussettes chaudes et chaussez vos chauds chaussons.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Crois ta tactique, écris ta critique et coupe ton tic-tac.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068960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Le cou c’est mou, le mou du cou c’est doux, le mou doux du cou ,ça bout.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Je veux et j’exige d’exquises excuses.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Fruits frais, fruits frits, fruits cuits, fruits crus.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Trois foies gras d’oie frais, trois foies gras froids d’oie très frais.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2492896"/>
            <a:ext cx="7128792" cy="1440160"/>
          </a:xfrm>
        </p:spPr>
        <p:txBody>
          <a:bodyPr>
            <a:normAutofit fontScale="90000"/>
          </a:bodyPr>
          <a:lstStyle/>
          <a:p>
            <a:r>
              <a:rPr lang="fr-CA" sz="6700" b="1" dirty="0" smtClean="0">
                <a:latin typeface="Times New Roman" pitchFamily="18" charset="0"/>
                <a:cs typeface="Times New Roman" pitchFamily="18" charset="0"/>
              </a:rPr>
              <a:t>La barque braque dans la barbaque</a:t>
            </a:r>
            <a:r>
              <a:rPr lang="fr-CA" dirty="0" smtClean="0"/>
              <a:t>.</a:t>
            </a:r>
            <a:endParaRPr lang="fr-CA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Globes bleus, globules blancs, bleus globes, blancs globules.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068960"/>
            <a:ext cx="8153400" cy="99060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Beau blé blond dans bol blanc, blond laid blême dans blanc bled.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852936"/>
            <a:ext cx="9577064" cy="1656184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Ses bras brassent des rats rances sans s’embarrasser de la crasse.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604448" cy="2520280"/>
          </a:xfrm>
        </p:spPr>
        <p:txBody>
          <a:bodyPr>
            <a:noAutofit/>
          </a:bodyPr>
          <a:lstStyle/>
          <a:p>
            <a:r>
              <a:rPr lang="fr-CA" sz="6000" b="1" dirty="0" smtClean="0">
                <a:latin typeface="Times New Roman" pitchFamily="18" charset="0"/>
                <a:cs typeface="Times New Roman" pitchFamily="18" charset="0"/>
              </a:rPr>
              <a:t>Crac ! Les crocs du croco croquent les croissants des crocodiles !</a:t>
            </a:r>
            <a:endParaRPr lang="fr-CA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107</TotalTime>
  <Words>824</Words>
  <Application>Microsoft Office PowerPoint</Application>
  <PresentationFormat>Affichage à l'écran (4:3)</PresentationFormat>
  <Paragraphs>63</Paragraphs>
  <Slides>60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60</vt:i4>
      </vt:variant>
    </vt:vector>
  </HeadingPairs>
  <TitlesOfParts>
    <vt:vector size="61" baseType="lpstr">
      <vt:lpstr>Médian</vt:lpstr>
      <vt:lpstr>Phrases pour articuler </vt:lpstr>
      <vt:lpstr>Si la vache arrache et mâche, sache que ca gâche la mâche. </vt:lpstr>
      <vt:lpstr>Un dragueur drastique braque en dragster. </vt:lpstr>
      <vt:lpstr>La vache se fâche. La bâche se tache.</vt:lpstr>
      <vt:lpstr>Hache trente fraiches et franches tranches d’orange.</vt:lpstr>
      <vt:lpstr>La barque braque dans la barbaque.</vt:lpstr>
      <vt:lpstr>Beau blé blond dans bol blanc, blond laid blême dans blanc bled.</vt:lpstr>
      <vt:lpstr>Ses bras brassent des rats rances sans s’embarrasser de la crasse.</vt:lpstr>
      <vt:lpstr>Crac ! Les crocs du croco croquent les croissants des crocodiles !</vt:lpstr>
      <vt:lpstr>T’embrasser t’embarrasse mais tu ne t’embarrasses pas d’embrasser !</vt:lpstr>
      <vt:lpstr>Ta craie trace des traces de craie et dégraisse des traces de crasse.</vt:lpstr>
      <vt:lpstr>Bruno bêche avec une brunette, Benoit bine. Bruno bine Benoit bêche à la pêche.</vt:lpstr>
      <vt:lpstr>Chaque slip choc est chic, chaque slip chic choque en choc.</vt:lpstr>
      <vt:lpstr>Christopher le cristallins cri des cricris qui crissent ,croissent et crispent.</vt:lpstr>
      <vt:lpstr>Des dons dodus de dix dents de dedans dont deux dues de demain.</vt:lpstr>
      <vt:lpstr>Le poivre fait fièvre au pauvre Pierre et la poire fait peur à la pauvre pieuvre.</vt:lpstr>
      <vt:lpstr>Dans l’expectative de respect, j’accepte vos excuses mais j’excepte l’explication.</vt:lpstr>
      <vt:lpstr>Brique et flatte la bique, latte et frite la blatte.</vt:lpstr>
      <vt:lpstr>Enfile le fil et file en ville filer la fille effilée.</vt:lpstr>
      <vt:lpstr>Kiki la cocotte coquette quitte Coco le coq coquet.</vt:lpstr>
      <vt:lpstr>Dans l’abri côtier, un abricot de l’abricotier cote moins qu’un abricotier non côtier à l’abri.</vt:lpstr>
      <vt:lpstr>Quand la cathédrale se décathédralisera-t-elle ? Et quand elle se décathédralisera,comment la recathédralisera-t-on ?</vt:lpstr>
      <vt:lpstr>Charlène achète ses  échalote, Charlotte châle, Charlotte achète laine, Charlène lotte.</vt:lpstr>
      <vt:lpstr>Le hibou niche où ? Le hibou niche là. Où est la niche du hibou ? Là où le hibou niche.</vt:lpstr>
      <vt:lpstr>Faut qu’on chlore les flocons du folklore et qu’on fore le folklore du faucon.</vt:lpstr>
      <vt:lpstr>Cocorico coco cocu coq rit. Coq au riz cuit, coco cocu rit. Coco cuit au curry, haricots coco bon appétit.</vt:lpstr>
      <vt:lpstr>Les cordonniers coopèrent à l’accord de coordination.</vt:lpstr>
      <vt:lpstr>Les crocus croissent, le corbeau croasse, le crapaud coasse.</vt:lpstr>
      <vt:lpstr>De Lima au Mali, Émile, l’amie du lamas, lime les lames et Émilie lit et lis le lilas au lit.</vt:lpstr>
      <vt:lpstr>J’ai cru casser assez de crustacés crus et qu’il y avait assez de crustacés crus cassés et tassés dans la tasse écrue.</vt:lpstr>
      <vt:lpstr>Huit huissiers huileux hument huit huitres huilées.</vt:lpstr>
      <vt:lpstr>Le mince prince se pince et se rince les pinces.</vt:lpstr>
      <vt:lpstr>Dans la rue le rat rit dans le riz le rat se rue le rat se noie.</vt:lpstr>
      <vt:lpstr>La mousse rousse pousse. La douce rousse tousse et pousse le pouce.</vt:lpstr>
      <vt:lpstr>Un chasseur sans échasse à plus de chance de chasser un chamois qu’un chasseur sur ses échasses de chasser un chameau.</vt:lpstr>
      <vt:lpstr>Si sans six cent serait cent, six cent six sans six serait six cent.</vt:lpstr>
      <vt:lpstr>Tu tues ton tonton à t’entêter à tâtons, à tant téter ta tata.</vt:lpstr>
      <vt:lpstr>Chaussons nos chaussettes chaudes et chaussez chauds chaussons.</vt:lpstr>
      <vt:lpstr>Donne donc du dos dodu de dodu dindon ! Et Didon dîna dit-on. Dindon du dos dodu d’un doux dodu dindon du bouts.</vt:lpstr>
      <vt:lpstr>J’avais lu et j’avais Lisa qui javellisait le javelot.</vt:lpstr>
      <vt:lpstr>Les mémés mettent des pépettes mais les pépés pètent ou bien les mémés pètent mais les pépés mettent des pépettes ?</vt:lpstr>
      <vt:lpstr>La Péloponnésienne plaît à Paul. Elle épile pull et sans pull, le pâle Paul pèle au pôle.</vt:lpstr>
      <vt:lpstr>La belle poubelle est pleine de beaux poulpes bleus.</vt:lpstr>
      <vt:lpstr>Cent souriceaux sots sans seaux sourient à cent souris.</vt:lpstr>
      <vt:lpstr>Ces six skis-ci sont si sciés qu’on ne sais s’ils sont six.</vt:lpstr>
      <vt:lpstr>L’arabe Ali est mort au lit. Moralité : Maure Ali, t’es mots alité. </vt:lpstr>
      <vt:lpstr>Ma sœur est maire, mon père est frère, ma mère est sœur, mon frère est masseur.</vt:lpstr>
      <vt:lpstr>Le bon Jean et nous, tombons en enjambant les bons jambons.</vt:lpstr>
      <vt:lpstr>Son chat Sasha chante sa chansons sans son.</vt:lpstr>
      <vt:lpstr>Un chasseur sachant chasser doit savoir chasser sans son chien.</vt:lpstr>
      <vt:lpstr>Jonché sur son chien, son chat chante sa chanson.</vt:lpstr>
      <vt:lpstr>Chaque chouette chic choque chaque chapon chaste.</vt:lpstr>
      <vt:lpstr>Tâche de mâcher ta mâche sans cracher ou lâche ce crachat sans tacher.</vt:lpstr>
      <vt:lpstr>Chaussons nos chaussettes chaudes et chaussez vos chauds chaussons.</vt:lpstr>
      <vt:lpstr>Crois ta tactique, écris ta critique et coupe ton tic-tac.</vt:lpstr>
      <vt:lpstr>Le cou c’est mou, le mou du cou c’est doux, le mou doux du cou ,ça bout.</vt:lpstr>
      <vt:lpstr>Je veux et j’exige d’exquises excuses.</vt:lpstr>
      <vt:lpstr>Fruits frais, fruits frits, fruits cuits, fruits crus.</vt:lpstr>
      <vt:lpstr>Trois foies gras d’oie frais, trois foies gras froids d’oie très frais.</vt:lpstr>
      <vt:lpstr>Globes bleus, globules blancs, bleus globes, blancs globules.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Phrases pour articuler </dc:title>
  <dc:creator>Katia Morin</dc:creator>
  <cp:lastModifiedBy>Katia Morin</cp:lastModifiedBy>
  <cp:revision>36</cp:revision>
  <dcterms:created xsi:type="dcterms:W3CDTF">2013-11-06T01:50:45Z</dcterms:created>
  <dcterms:modified xsi:type="dcterms:W3CDTF">2013-11-27T18:35:02Z</dcterms:modified>
</cp:coreProperties>
</file>