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80" r:id="rId4"/>
    <p:sldId id="28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9A9-4F9E-4AF1-B49D-2EA436E67CB8}" type="datetimeFigureOut">
              <a:rPr lang="fr-CA" smtClean="0"/>
              <a:t>2013-11-25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E8A-2E42-4F72-A7CE-DDA0613FC6C8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9A9-4F9E-4AF1-B49D-2EA436E67CB8}" type="datetimeFigureOut">
              <a:rPr lang="fr-CA" smtClean="0"/>
              <a:t>2013-11-25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E8A-2E42-4F72-A7CE-DDA0613FC6C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9A9-4F9E-4AF1-B49D-2EA436E67CB8}" type="datetimeFigureOut">
              <a:rPr lang="fr-CA" smtClean="0"/>
              <a:t>2013-11-25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E8A-2E42-4F72-A7CE-DDA0613FC6C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9A9-4F9E-4AF1-B49D-2EA436E67CB8}" type="datetimeFigureOut">
              <a:rPr lang="fr-CA" smtClean="0"/>
              <a:t>2013-11-25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E8A-2E42-4F72-A7CE-DDA0613FC6C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9A9-4F9E-4AF1-B49D-2EA436E67CB8}" type="datetimeFigureOut">
              <a:rPr lang="fr-CA" smtClean="0"/>
              <a:t>2013-11-25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6BEE8A-2E42-4F72-A7CE-DDA0613FC6C8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9A9-4F9E-4AF1-B49D-2EA436E67CB8}" type="datetimeFigureOut">
              <a:rPr lang="fr-CA" smtClean="0"/>
              <a:t>2013-11-25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E8A-2E42-4F72-A7CE-DDA0613FC6C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9A9-4F9E-4AF1-B49D-2EA436E67CB8}" type="datetimeFigureOut">
              <a:rPr lang="fr-CA" smtClean="0"/>
              <a:t>2013-11-25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E8A-2E42-4F72-A7CE-DDA0613FC6C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9A9-4F9E-4AF1-B49D-2EA436E67CB8}" type="datetimeFigureOut">
              <a:rPr lang="fr-CA" smtClean="0"/>
              <a:t>2013-11-25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E8A-2E42-4F72-A7CE-DDA0613FC6C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9A9-4F9E-4AF1-B49D-2EA436E67CB8}" type="datetimeFigureOut">
              <a:rPr lang="fr-CA" smtClean="0"/>
              <a:t>2013-11-25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E8A-2E42-4F72-A7CE-DDA0613FC6C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9A9-4F9E-4AF1-B49D-2EA436E67CB8}" type="datetimeFigureOut">
              <a:rPr lang="fr-CA" smtClean="0"/>
              <a:t>2013-11-25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E8A-2E42-4F72-A7CE-DDA0613FC6C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9A9-4F9E-4AF1-B49D-2EA436E67CB8}" type="datetimeFigureOut">
              <a:rPr lang="fr-CA" smtClean="0"/>
              <a:t>2013-11-25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E8A-2E42-4F72-A7CE-DDA0613FC6C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9539A9-4F9E-4AF1-B49D-2EA436E67CB8}" type="datetimeFigureOut">
              <a:rPr lang="fr-CA" smtClean="0"/>
              <a:t>2013-11-25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6BEE8A-2E42-4F72-A7CE-DDA0613FC6C8}" type="slidenum">
              <a:rPr lang="fr-CA" smtClean="0"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niag.chez.com/invention/pont.html" TargetMode="External"/><Relationship Id="rId2" Type="http://schemas.openxmlformats.org/officeDocument/2006/relationships/hyperlink" Target="http://ligerien.christian.pagesperso-orange.fr/LA%20LEGENDE%20DU%20PONT%20DE%20BEAUGENCY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Les ponts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Classe 901</a:t>
            </a:r>
            <a:endParaRPr lang="fr-CA" dirty="0"/>
          </a:p>
        </p:txBody>
      </p:sp>
      <p:pic>
        <p:nvPicPr>
          <p:cNvPr id="1026" name="Picture 2" descr="C:\Users\Katia\AppData\Local\Microsoft\Windows\Temporary Internet Files\Content.IE5\3MJ8YCZD\MC90023364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1088"/>
            <a:ext cx="8208912" cy="1462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pont Jacques </a:t>
            </a:r>
            <a:r>
              <a:rPr lang="fr-CA" dirty="0" smtClean="0"/>
              <a:t>C</a:t>
            </a:r>
            <a:r>
              <a:rPr lang="fr-CA" dirty="0" smtClean="0"/>
              <a:t>artier</a:t>
            </a:r>
            <a:endParaRPr lang="fr-CA" dirty="0"/>
          </a:p>
        </p:txBody>
      </p:sp>
      <p:pic>
        <p:nvPicPr>
          <p:cNvPr id="9218" name="Picture 2" descr="pont Jacques-Cart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95293"/>
            <a:ext cx="7560840" cy="5462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194" name="Picture 2" descr="Pont de Québ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416824" cy="4950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170" name="Picture 2" descr="pont suspendu de Niag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768752" cy="4873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146" name="Picture 2" descr="pont à Niag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59796"/>
            <a:ext cx="8280920" cy="5403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122" name="Picture 2" descr="Pont de la Confédé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704856" cy="5065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098" name="Picture 2" descr="Le pont Lion’s G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488832" cy="4992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4" name="Picture 2" descr="Pont en alumin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848872" cy="5248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http://www.camping-car.com/var/ezflow_site/storage/images/tourisme/le-guide-touristique/sites-incontournables/le-pont-du-gard/344822-1-fre-FR/le-pont-du-g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370932" cy="5320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thaipackagetour.net/userfiles/images/europe/france/pont_neuf_at_night_spirit_of_p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81009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larousse.fr/encyclopedie/data/images/1314001-Firth_of_Forth_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734369" cy="5132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79304" y="4826675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hlinkClick r:id="rId2"/>
              </a:rPr>
              <a:t>http://ligerien.christian.pagesperso-orange.fr/LA%20LEGENDE%20DU%20PONT%20DE%20BEAUGENCY.htm</a:t>
            </a:r>
            <a:endParaRPr lang="fr-CA" dirty="0" smtClean="0"/>
          </a:p>
          <a:p>
            <a:endParaRPr lang="fr-CA" dirty="0">
              <a:hlinkClick r:id="rId3"/>
            </a:endParaRPr>
          </a:p>
          <a:p>
            <a:r>
              <a:rPr lang="fr-CA" dirty="0" smtClean="0">
                <a:hlinkClick r:id="rId3"/>
              </a:rPr>
              <a:t>http://soniag.chez.com/invention/pont.html</a:t>
            </a:r>
            <a:endParaRPr lang="fr-CA" dirty="0" smtClean="0"/>
          </a:p>
          <a:p>
            <a:r>
              <a:rPr lang="fr-CA" dirty="0" smtClean="0"/>
              <a:t> </a:t>
            </a:r>
          </a:p>
          <a:p>
            <a:endParaRPr lang="fr-CA" dirty="0"/>
          </a:p>
        </p:txBody>
      </p:sp>
      <p:pic>
        <p:nvPicPr>
          <p:cNvPr id="27649" name="Picture 1" descr="C:\Users\Katia\AppData\Local\Microsoft\Windows\Temporary Internet Files\Content.IE5\3MJ8YCZD\MC90040630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8064896" cy="3807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lolographies.com/images/20070610011746_viaduchaut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70359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leica-geosystems.fr/images/new/common/Normandie_vue_generale-rive_S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5000"/>
            <a:ext cx="7776864" cy="5216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pload.wikimedia.org/wikipedia/commons/f/f2/Brooklyn_Bridge_-_New_York_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34805" cy="6251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blog.carneysandoe.com/wp-content/uploads/2013/03/stayinsfdotcom-goldeng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836712"/>
            <a:ext cx="4248473" cy="5241007"/>
          </a:xfrm>
          <a:prstGeom prst="rect">
            <a:avLst/>
          </a:prstGeom>
          <a:noFill/>
        </p:spPr>
      </p:pic>
      <p:pic>
        <p:nvPicPr>
          <p:cNvPr id="30724" name="Picture 4" descr="http://s2.e-monsite.com/2010/02/21/05/schrank_fig01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067944" cy="475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r.academic.ru/pictures/frwiki/65/Autoroute_A40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567" y="836712"/>
            <a:ext cx="9205567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s.china.cn/attachement/jpg/site1002/20071025/00114320df40088a7ff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20068"/>
            <a:ext cx="8568952" cy="5634088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r-CA" dirty="0" smtClean="0"/>
              <a:t>Pont en Chine, 36 km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les-dolines-de-longviala.com/wb/media/carte_lozere/viaduc_mill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712968" cy="582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Parties d’un pont</a:t>
            </a:r>
            <a:endParaRPr lang="fr-CA" dirty="0"/>
          </a:p>
        </p:txBody>
      </p:sp>
      <p:pic>
        <p:nvPicPr>
          <p:cNvPr id="38914" name="Picture 2" descr="http://www.clg-gaspard-des-montagnes.ac-clermont.fr/matieres/PageTECHNO(site_GDM)/niveau_5/HabitatetOuvrages/Kneks-boiteMAN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484784"/>
            <a:ext cx="8775339" cy="5094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9938" name="Picture 2" descr="http://4.bp.blogspot.com/-7d88PG7IfS8/UIFXJ8nXH-I/AAAAAAAAAcs/3bpVLYjyGQ0/s640/pont_pout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581918" cy="4599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4338" name="Picture 2" descr="Pont en contre-ha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3314" name="Picture 2" descr="http://www.thecanadianencyclopedia.com/media/kinsol-trestle-bridge-1954-7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336704" cy="4224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2290" name="Picture 2" descr="Pont couv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336704" cy="4213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1266" name="Picture 2" descr="Pont suspendu Un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26928"/>
            <a:ext cx="7344816" cy="4608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42" name="Picture 2" descr="pont Otter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984776" cy="5331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</TotalTime>
  <Words>24</Words>
  <Application>Microsoft Office PowerPoint</Application>
  <PresentationFormat>Affichage à l'écran (4:3)</PresentationFormat>
  <Paragraphs>9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Apex</vt:lpstr>
      <vt:lpstr>Les ponts</vt:lpstr>
      <vt:lpstr>Diapositive 2</vt:lpstr>
      <vt:lpstr>Parties d’un pont</vt:lpstr>
      <vt:lpstr>Diapositive 4</vt:lpstr>
      <vt:lpstr>Diapositive 5</vt:lpstr>
      <vt:lpstr>Diapositive 6</vt:lpstr>
      <vt:lpstr>Diapositive 7</vt:lpstr>
      <vt:lpstr>Diapositive 8</vt:lpstr>
      <vt:lpstr>Diapositive 9</vt:lpstr>
      <vt:lpstr>Le pont Jacques Cartier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Pont en Chine, 36 km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ponts</dc:title>
  <dc:creator>Katia Morin</dc:creator>
  <cp:lastModifiedBy>Katia Morin</cp:lastModifiedBy>
  <cp:revision>10</cp:revision>
  <dcterms:created xsi:type="dcterms:W3CDTF">2013-11-26T01:54:30Z</dcterms:created>
  <dcterms:modified xsi:type="dcterms:W3CDTF">2013-11-26T02:26:34Z</dcterms:modified>
</cp:coreProperties>
</file>